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9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E46C0A"/>
    <a:srgbClr val="FFFFFF"/>
    <a:srgbClr val="CD3535"/>
    <a:srgbClr val="24ABC2"/>
    <a:srgbClr val="36C3DA"/>
    <a:srgbClr val="25C6FF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55" autoAdjust="0"/>
    <p:restoredTop sz="99712" autoAdjust="0"/>
  </p:normalViewPr>
  <p:slideViewPr>
    <p:cSldViewPr snapToObjects="1">
      <p:cViewPr>
        <p:scale>
          <a:sx n="90" d="100"/>
          <a:sy n="90" d="100"/>
        </p:scale>
        <p:origin x="-3120" y="438"/>
      </p:cViewPr>
      <p:guideLst>
        <p:guide orient="horz" pos="5955"/>
        <p:guide orient="horz" pos="852"/>
        <p:guide orient="horz" pos="285"/>
        <p:guide pos="346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font" Target="fonts/font1.fntdata"/><Relationship Id="rId57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483301" y="5684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86453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9275" y="1229439"/>
            <a:ext cx="5771005" cy="433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Не позднее 2 мая 2024 года </a:t>
            </a:r>
            <a:r>
              <a:rPr lang="ru-RU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представить </a:t>
            </a:r>
            <a:r>
              <a:rPr lang="ru-RU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налоговую декларацию по форме 3-НДФЛ </a:t>
            </a:r>
            <a:r>
              <a:rPr lang="ru-RU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о </a:t>
            </a:r>
            <a:r>
              <a:rPr lang="ru-RU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доходах, полученных в 2023 году, </a:t>
            </a:r>
            <a:r>
              <a:rPr lang="ru-RU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обязаны:</a:t>
            </a:r>
          </a:p>
          <a:p>
            <a:endParaRPr lang="ru-RU" sz="12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28600" indent="-228600">
              <a:spcAft>
                <a:spcPts val="1200"/>
              </a:spcAft>
              <a:buAutoNum type="arabicParenR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индивидуальные предприниматели;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нотариусы, занимающиеся частной практикой;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адвокаты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, учредившие адвокатские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кабинеты;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физические лица, получившие: 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доходы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от продажи имущества, находившегося в собственности </a:t>
            </a:r>
            <a:r>
              <a:rPr lang="ru-RU" sz="120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20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меньше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минимального срока владения;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доходы от сдачи имущества в аренду;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доходы от зарубежных источников;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дорогие подарки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не от близких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родственников;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выигрыши небольших сумм в лотерею;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вознаграждения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не от налоговых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агентов;</a:t>
            </a:r>
          </a:p>
          <a:p>
            <a:pPr marL="171450" indent="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доходы, с которых налоговый агент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удержал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налог и о которых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сообщил в налоговый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орган.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4" name="Graphic 4">
            <a:extLst>
              <a:ext uri="{FF2B5EF4-FFF2-40B4-BE49-F238E27FC236}">
                <a16:creationId xmlns:a16="http://schemas.microsoft.com/office/drawing/2014/main" xmlns="" id="{EBDDB8D6-CEFE-4D6B-4D64-BECCE1AF5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14069" y="8238837"/>
            <a:ext cx="1775445" cy="1179576"/>
          </a:xfrm>
          <a:prstGeom prst="rect">
            <a:avLst/>
          </a:prstGeom>
        </p:spPr>
      </p:pic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xmlns="" id="{01AF0754-80B0-0DF3-BF6C-D2C097D36C27}"/>
              </a:ext>
            </a:extLst>
          </p:cNvPr>
          <p:cNvSpPr/>
          <p:nvPr/>
        </p:nvSpPr>
        <p:spPr>
          <a:xfrm>
            <a:off x="530065" y="6804701"/>
            <a:ext cx="5790215" cy="943920"/>
          </a:xfrm>
          <a:prstGeom prst="roundRect">
            <a:avLst>
              <a:gd name="adj" fmla="val 1118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72000" bIns="72000" rtlCol="0" anchor="t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Внимание!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Нарушение сроков подачи декларации и уплаты НДФЛ влечет дополнительные платежи в виде штрафа и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пени.</a:t>
            </a:r>
          </a:p>
          <a:p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случае непредставления декларации 3-НДФЛ налоговый орган самостоятельно исчислит налог по имеющейся у него информации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9" y="6969224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5404-01-239\Desktop\clck (5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6" y="8338562"/>
            <a:ext cx="991413" cy="9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666" y="6096815"/>
            <a:ext cx="577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Уплатить </a:t>
            </a:r>
            <a:r>
              <a:rPr lang="ru-RU" sz="2000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налог, </a:t>
            </a:r>
            <a:r>
              <a:rPr lang="ru-RU" sz="20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заявленный </a:t>
            </a:r>
            <a:r>
              <a:rPr lang="ru-RU" sz="2000" b="1" dirty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в </a:t>
            </a:r>
            <a:r>
              <a:rPr lang="ru-RU" sz="20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декларации, </a:t>
            </a:r>
            <a:br>
              <a:rPr lang="ru-RU" sz="20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Golos Text" panose="020B0604020202020204" charset="0"/>
                <a:ea typeface="Golos Text" panose="020B0604020202020204" charset="0"/>
              </a:rPr>
              <a:t>следует </a:t>
            </a:r>
            <a:r>
              <a:rPr lang="ru-RU" sz="2000" b="1" dirty="0" smtClean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позднее 15 июля 2024 </a:t>
            </a:r>
            <a:r>
              <a:rPr lang="ru-RU" sz="2000" b="1" dirty="0" smtClean="0">
                <a:solidFill>
                  <a:srgbClr val="C00000"/>
                </a:solidFill>
                <a:latin typeface="Golos Text" panose="020B0604020202020204" charset="0"/>
                <a:ea typeface="Golos Text" panose="020B0604020202020204" charset="0"/>
              </a:rPr>
              <a:t>года</a:t>
            </a:r>
            <a:endParaRPr lang="ru-RU" sz="2000" b="1" dirty="0">
              <a:solidFill>
                <a:srgbClr val="C0000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667" y="7811722"/>
            <a:ext cx="5736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Заполнить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и направить декларацию 3-НДФЛ удобно через 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Личный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кабинет налогоплательщика для физических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лиц  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xmlns="" id="{01AF0754-80B0-0DF3-BF6C-D2C097D36C27}"/>
              </a:ext>
            </a:extLst>
          </p:cNvPr>
          <p:cNvSpPr/>
          <p:nvPr/>
        </p:nvSpPr>
        <p:spPr>
          <a:xfrm>
            <a:off x="546517" y="5576756"/>
            <a:ext cx="5784575" cy="549585"/>
          </a:xfrm>
          <a:prstGeom prst="roundRect">
            <a:avLst>
              <a:gd name="adj" fmla="val 121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72000" bIns="72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Внимание!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Представить налоговую декларацию исключительно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целях получения налоговых вычетов можно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течение всего года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4" y="566566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168167</TotalTime>
  <Words>93</Words>
  <Application>Microsoft Office PowerPoint</Application>
  <PresentationFormat>Лист A4 (210x297 мм)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Рыжкович Юлия Петровна</cp:lastModifiedBy>
  <cp:revision>2166</cp:revision>
  <cp:lastPrinted>2023-08-30T08:14:10Z</cp:lastPrinted>
  <dcterms:created xsi:type="dcterms:W3CDTF">2014-10-08T23:03:32Z</dcterms:created>
  <dcterms:modified xsi:type="dcterms:W3CDTF">2024-02-20T10:13:22Z</dcterms:modified>
</cp:coreProperties>
</file>